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922"/>
    <a:srgbClr val="0F4C68"/>
    <a:srgbClr val="E53935"/>
    <a:srgbClr val="196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01" autoAdjust="0"/>
    <p:restoredTop sz="94691"/>
  </p:normalViewPr>
  <p:slideViewPr>
    <p:cSldViewPr snapToGrid="0">
      <p:cViewPr varScale="1">
        <p:scale>
          <a:sx n="117" d="100"/>
          <a:sy n="117" d="100"/>
        </p:scale>
        <p:origin x="20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479BDA-0F9C-4568-AEB8-DDC09F2AF00A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1C720-81AD-422F-B7FE-C724F0607A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52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B67050-F7F3-BFC2-C3AE-3AC181F80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78B64C8-C19C-AF1C-A0F8-CF2D8B0D4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F1EE16-98F0-B21A-173D-F300CE01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B7B9-5A05-49BC-8919-112A0D0D5454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BC1A80-2C1E-987A-81CA-EC1104A20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B4664D-D703-F92D-B8D6-5CCBF630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657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B256B1-5B91-2A8E-0EE5-C4B3651B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78BFAB-B0CA-E370-06E9-BFF6F9EB8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6715DC-0D75-C95F-02AF-F032A67B5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B55B-3235-4CB8-BF83-11A32A4A7108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2F3DD8-B52A-33CA-AA35-C7AF67F51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B583C2-3A97-4B03-B872-4318C220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742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D45D31-01C9-02D8-1A05-0EAD9932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B021A3F-AA74-E3BB-2A52-B2516CC22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CC97E8-D99B-5765-357F-8B9CB5813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C4DB7-8229-4592-86CF-4B8B0A60394B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A5FAB4-7410-D694-065A-EF6E5DBDA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180551-D951-4A6C-6034-89332387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53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6EBFA3-D115-C4CB-0CEF-1D7D3866A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981AEDA-C978-649A-FDD7-CB8FB32110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84DDF4-CA72-DE09-2654-314B9F40D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21A6B0-506B-69EA-E10B-4970B45AC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CE5A-1A14-4842-A633-C42AB739E60B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D90379-95C3-5AAB-BA67-413D3B573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6D26145-2C6E-6826-63C4-B62A0032B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605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375B7B-C484-EF03-55D2-9C4ACE464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40858-56D2-CE66-1032-E1E061096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B463C80-39FD-75AA-31A9-651535BF4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87C31CC-F5B0-B2C6-C12D-E82AC1CC7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4D1E3AF-D5AF-A222-F8D0-2A0B8DB6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9A70956-6203-C78D-B7F6-C7A8F4FD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D0C3C-9C42-4B1B-AAD8-4C228A174442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4419F24-3DCE-60DF-4B60-2EC4FE1E1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3E4C4F-A3E8-5943-8DBE-B44EE7EB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49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7043FC-BC2E-A7B8-90FD-6E54B0F28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76C4B0D-13C0-43AC-E13F-D1F053A9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BD83F-C24A-431F-AE2E-F55359453039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BBC4DE7-64DC-5964-F080-F5223E6FF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07B9C2-E553-05B8-45C3-B283C6DA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20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4B045D8-06A4-CB6F-FA16-4176235C1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69F6-564D-49FD-B192-4F40A453546B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0757647-544F-97ED-F20E-486B2283F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A63FDD-6A45-8FA1-64EC-4AB420B0E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116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571771-AA6D-2202-00CC-5A4C69E32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F78A97-6A09-4DF6-0EB1-66DD565EC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F7B3698-767C-BB90-C3F8-AD4352628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FCBFAE-3377-6624-B3EB-64230B6B2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6B84-F406-42C8-A193-B837F8B7EEAB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C468C3-414C-F80C-9AE0-BFA2A3011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145066-28A1-7E13-4C71-754F3A515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13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2B49E6-1D5F-B13D-200E-536047A80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4D1885-0623-1B9F-EAF2-94F9C3538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3A5B75-EC03-4D5C-EB0E-15FADFB91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1E1D0D-A897-9E89-0FA1-EB9410BD9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651C-C5D4-493B-8BC9-0272A8BD98C7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594630-090F-A3C4-A978-3B3102E59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D7A7F7E-5AFF-806B-46B0-DAB502D9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595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E3F37C-4E7D-CA07-74D0-3D482E873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34EC219-4A33-3AC8-98B4-E10D16693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9FBBF7-87C0-C163-B3A5-F4F18F27F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701-CD61-47A1-B88D-161241B0D06B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60DA82-E443-17EA-AD1F-6EC4B9B2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C1A5C1-81DB-5A68-8FC7-1A4208D2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71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E558F7-5B66-DCF5-D9E4-AE9AC55E7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5C4376B-2EC3-D60A-9BF2-54D985CDA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9361A06-48D9-429C-7A9B-3FC51AF6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5B86B-8189-4F4A-8810-E5A797148077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D38007-42CB-4C1B-94DA-31707859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9D1B86-B0E3-7AB0-1912-2EB608BB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208F3C-D18D-F626-0643-87A204AD8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D31C729-6315-F4EA-E3F2-AB4DFB483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A4B43F-1E6C-9495-2A39-0963DB862E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357AAA-947B-4BB0-B7CE-CD4F7134F6DE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15F8AC-1A08-E6B3-ED73-E38B4BEBB4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7A9EFE-2D0F-D113-E0B8-0C399BA74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BDE851-60B2-4E1E-8628-41455D9F712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04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ユーザー一括登録（CSV）— ログイン通知メール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E5F0E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196B24"/>
                </a:solidFill>
                <a:latin typeface="+mn-lt"/>
                <a:ea typeface="+mn-ea"/>
              </a:rPr>
              <a:t>UI変更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196B24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一括登録でユーザーを作成しても、作成したユーザーへログイン情報を通知するメールは送信されなかった</a:t>
            </a: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196B2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196B24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ファイル選択欄の下に「作成したユーザーのメールアドレスへログイン情報の通知メールを送信する」チェックボックスを追加し、送信するかどうかを選べるように</a:t>
            </a: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v1.0.6 アップデート内容</a:t>
            </a:r>
          </a:p>
        </p:txBody>
      </p:sp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D9B661C3-6027-E550-F870-60AE8BF3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1</a:t>
            </a:fld>
            <a:endParaRPr kumimoji="1" lang="ja-JP" altLang="en-US" sz="1000" dirty="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9266B11-E306-227D-815D-BB3D6117E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319" y="1870800"/>
            <a:ext cx="5093681" cy="2748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EC62469-6F11-AA0D-B53A-F2FBB65CD543}"/>
              </a:ext>
            </a:extLst>
          </p:cNvPr>
          <p:cNvSpPr/>
          <p:nvPr/>
        </p:nvSpPr>
        <p:spPr>
          <a:xfrm>
            <a:off x="7397164" y="4165600"/>
            <a:ext cx="1848436" cy="215630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09E4CC9B-9F2E-5EBC-71C1-57143FDE4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1833962"/>
            <a:ext cx="4899228" cy="27856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76000" y="360000"/>
            <a:ext cx="7200000" cy="46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altLang="en-US" sz="2200" b="1" dirty="0">
                <a:solidFill>
                  <a:srgbClr val="0E2841"/>
                </a:solidFill>
                <a:latin typeface="+mn-lt"/>
                <a:ea typeface="+mn-ea"/>
              </a:rPr>
              <a:t>カード管理 — QRコード一括登録</a:t>
            </a:r>
          </a:p>
        </p:txBody>
      </p:sp>
      <p:sp>
        <p:nvSpPr>
          <p:cNvPr id="3" name="TagBg"/>
          <p:cNvSpPr/>
          <p:nvPr/>
        </p:nvSpPr>
        <p:spPr>
          <a:xfrm>
            <a:off x="10248000" y="360000"/>
            <a:ext cx="1368000" cy="360000"/>
          </a:xfrm>
          <a:prstGeom prst="roundRect">
            <a:avLst>
              <a:gd name="adj" fmla="val 20000"/>
            </a:avLst>
          </a:prstGeom>
          <a:solidFill>
            <a:srgbClr val="FBE6D8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TagText"/>
          <p:cNvSpPr txBox="1"/>
          <p:nvPr/>
        </p:nvSpPr>
        <p:spPr>
          <a:xfrm>
            <a:off x="10248000" y="360000"/>
            <a:ext cx="1368000" cy="360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ja-JP" sz="1200" b="1" dirty="0">
                <a:solidFill>
                  <a:srgbClr val="9C4A20"/>
                </a:solidFill>
                <a:latin typeface="+mn-lt"/>
                <a:ea typeface="+mn-ea"/>
              </a:rPr>
              <a:t>新機能</a:t>
            </a:r>
          </a:p>
        </p:txBody>
      </p:sp>
      <p:cxnSp>
        <p:nvCxnSpPr>
          <p:cNvPr id="5" name="Divider"/>
          <p:cNvCxnSpPr/>
          <p:nvPr/>
        </p:nvCxnSpPr>
        <p:spPr>
          <a:xfrm>
            <a:off x="576000" y="900000"/>
            <a:ext cx="11040000" cy="0"/>
          </a:xfrm>
          <a:prstGeom prst="line">
            <a:avLst/>
          </a:prstGeom>
          <a:ln w="38100">
            <a:solidFill>
              <a:srgbClr val="9C4A20"/>
            </a:solidFill>
          </a:ln>
        </p:spPr>
      </p:cxnSp>
      <p:sp>
        <p:nvSpPr>
          <p:cNvPr id="6" name="PanelBox"/>
          <p:cNvSpPr/>
          <p:nvPr/>
        </p:nvSpPr>
        <p:spPr>
          <a:xfrm>
            <a:off x="5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D8D8D4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7" name="LabelText"/>
          <p:cNvSpPr txBox="1"/>
          <p:nvPr/>
        </p:nvSpPr>
        <p:spPr>
          <a:xfrm>
            <a:off x="7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5C6B78"/>
                </a:solidFill>
                <a:latin typeface="+mn-lt"/>
                <a:ea typeface="+mn-ea"/>
              </a:rPr>
              <a:t>変更前</a:t>
            </a:r>
          </a:p>
        </p:txBody>
      </p:sp>
      <p:sp>
        <p:nvSpPr>
          <p:cNvPr id="9" name="Caption"/>
          <p:cNvSpPr txBox="1"/>
          <p:nvPr/>
        </p:nvSpPr>
        <p:spPr>
          <a:xfrm>
            <a:off x="7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これまで：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QRコードはユーザーごとに1件ずつ登録する必要があった</a:t>
            </a:r>
          </a:p>
        </p:txBody>
      </p:sp>
      <p:sp>
        <p:nvSpPr>
          <p:cNvPr id="10" name="PanelBox"/>
          <p:cNvSpPr/>
          <p:nvPr/>
        </p:nvSpPr>
        <p:spPr>
          <a:xfrm>
            <a:off x="6276000" y="1188000"/>
            <a:ext cx="5340000" cy="486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25400">
            <a:solidFill>
              <a:srgbClr val="9C4A20"/>
            </a:solidFill>
          </a:ln>
        </p:spPr>
        <p:txBody>
          <a:bodyPr/>
          <a:lstStyle/>
          <a:p>
            <a:endParaRPr lang="ja-JP"/>
          </a:p>
        </p:txBody>
      </p:sp>
      <p:sp>
        <p:nvSpPr>
          <p:cNvPr id="11" name="LabelText"/>
          <p:cNvSpPr txBox="1"/>
          <p:nvPr/>
        </p:nvSpPr>
        <p:spPr>
          <a:xfrm>
            <a:off x="6420000" y="1188000"/>
            <a:ext cx="5052000" cy="324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/>
            <a:r>
              <a:rPr lang="ja-JP" sz="1300" b="1" dirty="0">
                <a:solidFill>
                  <a:srgbClr val="9C4A20"/>
                </a:solidFill>
                <a:latin typeface="+mn-lt"/>
                <a:ea typeface="+mn-ea"/>
              </a:rPr>
              <a:t>変更後</a:t>
            </a:r>
          </a:p>
        </p:txBody>
      </p:sp>
      <p:sp>
        <p:nvSpPr>
          <p:cNvPr id="13" name="Caption"/>
          <p:cNvSpPr txBox="1"/>
          <p:nvPr/>
        </p:nvSpPr>
        <p:spPr>
          <a:xfrm>
            <a:off x="6420000" y="5040000"/>
            <a:ext cx="5052000" cy="90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ja-JP" altLang="en-US" sz="1300" b="1" dirty="0">
                <a:solidFill>
                  <a:srgbClr val="0E2841"/>
                </a:solidFill>
                <a:latin typeface="+mn-lt"/>
                <a:ea typeface="+mn-ea"/>
              </a:rPr>
              <a:t>今回：</a:t>
            </a:r>
            <a:r>
              <a:rPr lang="ja-JP" altLang="en-US" sz="1300" b="0" dirty="0">
                <a:solidFill>
                  <a:srgbClr val="0E2841"/>
                </a:solidFill>
                <a:latin typeface="+mn-lt"/>
                <a:ea typeface="+mn-ea"/>
              </a:rPr>
              <a:t>対象ユーザーを選択して、QRコードをまとめて発行できるように</a:t>
            </a:r>
          </a:p>
        </p:txBody>
      </p:sp>
      <p:sp>
        <p:nvSpPr>
          <p:cNvPr id="14" name="FooterLeft"/>
          <p:cNvSpPr txBox="1"/>
          <p:nvPr/>
        </p:nvSpPr>
        <p:spPr>
          <a:xfrm>
            <a:off x="576000" y="6228000"/>
            <a:ext cx="5400000" cy="21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ja-JP" sz="1000" b="0" dirty="0">
                <a:solidFill>
                  <a:srgbClr val="5C6B78"/>
                </a:solidFill>
                <a:latin typeface="+mn-lt"/>
                <a:ea typeface="+mn-ea"/>
              </a:rPr>
              <a:t>nexus v1.0.6 アップデート内容</a:t>
            </a:r>
          </a:p>
        </p:txBody>
      </p:sp>
      <p:sp>
        <p:nvSpPr>
          <p:cNvPr id="16" name="スライド番号プレースホルダー 15">
            <a:extLst>
              <a:ext uri="{FF2B5EF4-FFF2-40B4-BE49-F238E27FC236}">
                <a16:creationId xmlns:a16="http://schemas.microsoft.com/office/drawing/2014/main" id="{D9B661C3-6027-E550-F870-60AE8BF3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4000" y="6228000"/>
            <a:ext cx="2743200" cy="216000"/>
          </a:xfrm>
        </p:spPr>
        <p:txBody>
          <a:bodyPr/>
          <a:lstStyle/>
          <a:p>
            <a:fld id="{89BDE851-60B2-4E1E-8628-41455D9F7129}" type="slidenum">
              <a:rPr kumimoji="1" lang="ja-JP" altLang="en-US" sz="1000" smtClean="0"/>
              <a:t>2</a:t>
            </a:fld>
            <a:endParaRPr kumimoji="1" lang="ja-JP" altLang="en-US" sz="1000" dirty="0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0EA8BE1-39BD-ED67-4DBF-42D496CFE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99" y="1835999"/>
            <a:ext cx="5138977" cy="28037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79228DCC-9294-D77F-48C9-04F5B417773F}"/>
              </a:ext>
            </a:extLst>
          </p:cNvPr>
          <p:cNvSpPr/>
          <p:nvPr/>
        </p:nvSpPr>
        <p:spPr>
          <a:xfrm>
            <a:off x="8322315" y="2658533"/>
            <a:ext cx="457618" cy="220134"/>
          </a:xfrm>
          <a:prstGeom prst="rect">
            <a:avLst/>
          </a:prstGeom>
          <a:noFill/>
          <a:ln w="31750">
            <a:solidFill>
              <a:srgbClr val="E539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1DF4BD62-33EB-94FB-B269-0DF28D8C8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1833962"/>
            <a:ext cx="4899228" cy="27856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anchor="t">
        <a:noAutofit/>
      </a:bodyPr>
      <a:lstStyle>
        <a:defPPr algn="r">
          <a:defRPr sz="1000" b="0" dirty="0">
            <a:solidFill>
              <a:srgbClr val="5C6B78"/>
            </a:solidFill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129</Words>
  <Application>Microsoft Macintosh PowerPoint</Application>
  <PresentationFormat>ワイド画面</PresentationFormat>
  <Paragraphs>16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開発 2</dc:creator>
  <cp:lastModifiedBy>江刺　直樹</cp:lastModifiedBy>
  <cp:revision>49</cp:revision>
  <dcterms:created xsi:type="dcterms:W3CDTF">2026-09-02T23:47:11Z</dcterms:created>
  <dcterms:modified xsi:type="dcterms:W3CDTF">2026-10-26T04:59:16Z</dcterms:modified>
</cp:coreProperties>
</file>